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5226-D91D-48CE-A075-114C60E8C9CE}" type="datetimeFigureOut">
              <a:rPr lang="es-PE" smtClean="0"/>
              <a:t>24/09/2013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F78B-249B-4E31-A664-BCC4785164BB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EL SEÑOR TE LLAMA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Misioneros del Sagrado Corazón de Jesús en el Perú</a:t>
            </a:r>
            <a:endParaRPr lang="es-P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Africa_niño_espal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99" b="23799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Australia_mediocuerp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975" b="2597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Barcelona_trescuart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29" b="24329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6 Marcador de posición de imagen" descr="NSSC_bron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250" b="23250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clasic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720" b="2172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madera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55" b="2295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Corea-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036" b="2303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Generala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57" b="22957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artesan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753" b="26753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icono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648" b="18648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Chevalierjoven_pinturaEs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158" b="21158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PE" dirty="0" err="1" smtClean="0"/>
              <a:t>Jullio</a:t>
            </a:r>
            <a:r>
              <a:rPr lang="es-PE" dirty="0" smtClean="0"/>
              <a:t> </a:t>
            </a:r>
            <a:r>
              <a:rPr lang="es-PE" dirty="0" err="1" smtClean="0"/>
              <a:t>Chevalier</a:t>
            </a:r>
            <a:r>
              <a:rPr lang="es-PE" dirty="0" smtClean="0"/>
              <a:t> fundó la Congregación de los Misioneros del Sagrado Corazón el 8 de diciembre de 1854.</a:t>
            </a:r>
            <a:endParaRPr lang="es-P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mosaic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253" b="14253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OurLadySC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281" b="2628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-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245" b="2124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talla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658" b="23658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dibujo.T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441" b="2444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Namibia_m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821" b="2482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medall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062" b="23062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Issoudu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119" b="24119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chevalier_vianne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13" b="10013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PE" dirty="0" smtClean="0"/>
              <a:t>Consultó al Santo Cura de </a:t>
            </a:r>
            <a:r>
              <a:rPr lang="es-PE" dirty="0" err="1" smtClean="0"/>
              <a:t>Ars</a:t>
            </a:r>
            <a:r>
              <a:rPr lang="es-PE" dirty="0" smtClean="0"/>
              <a:t> quien le dijo que la Virgen llevaría adelante a la Congregación. Convino con el P. </a:t>
            </a:r>
            <a:r>
              <a:rPr lang="es-PE" dirty="0" err="1" smtClean="0"/>
              <a:t>Chevalier</a:t>
            </a:r>
            <a:r>
              <a:rPr lang="es-PE" dirty="0" smtClean="0"/>
              <a:t> hacer una novena. Sin embargo, a pocos día falleció para terminar la novena en el cielo.</a:t>
            </a:r>
            <a:endParaRPr lang="es-P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Chevalier_contrato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841" b="2384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PE" dirty="0" smtClean="0"/>
              <a:t>Los primeros MSC hicieron una promesa por escrito: Que honrarían a la Virgen María con un título especial.</a:t>
            </a:r>
            <a:endParaRPr lang="es-P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clasic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720" b="2172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Honraron a la Virgen María con el nuevo título:</a:t>
            </a:r>
          </a:p>
          <a:p>
            <a:endParaRPr lang="es-PE" dirty="0"/>
          </a:p>
          <a:p>
            <a:r>
              <a:rPr lang="es-PE" dirty="0" smtClean="0"/>
              <a:t>NUESTRA SEÑORA DEL SAGRADO CORAZÓN …ruega por nosotros</a:t>
            </a:r>
            <a:endParaRPr lang="es-P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Imágenes de nuestra señora del sagrado corazón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¿Desea conocer cómo es venerada en el mundo entero?</a:t>
            </a: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CC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441" b="2444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046" b="2404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4 Marcador de posición de imagen" descr="NSSC_¿dedon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362" b="21362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131</Words>
  <Application>Microsoft Office PowerPoint</Application>
  <PresentationFormat>Presentación en pantalla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EL SEÑOR TE LLAMA</vt:lpstr>
      <vt:lpstr>Diapositiva 2</vt:lpstr>
      <vt:lpstr>Diapositiva 3</vt:lpstr>
      <vt:lpstr>Diapositiva 4</vt:lpstr>
      <vt:lpstr>Diapositiva 5</vt:lpstr>
      <vt:lpstr>Imágenes de nuestra señora del sagrado corazón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SEÑOR TE LLAMA</dc:title>
  <dc:creator>GERARDO</dc:creator>
  <cp:lastModifiedBy>GERARDO</cp:lastModifiedBy>
  <cp:revision>4</cp:revision>
  <dcterms:created xsi:type="dcterms:W3CDTF">2013-09-24T23:54:02Z</dcterms:created>
  <dcterms:modified xsi:type="dcterms:W3CDTF">2013-09-25T00:24:18Z</dcterms:modified>
</cp:coreProperties>
</file>